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c465a387a2594655"/>
    <p:sldMasterId id="2147483657" r:id="Rfc207bb5b544491f"/>
  </p:sldMasterIdLst>
  <p:sldIdLst>
    <p:sldId id="287" r:id="R08a643e9675d4c0a"/>
    <p:sldId id="288" r:id="Rda93271abf2b49c2"/>
    <p:sldId id="289" r:id="Ra03f16443caf4401"/>
    <p:sldId id="290" r:id="Rd6e7ed701acc4741"/>
    <p:sldId id="291" r:id="R9ce0a52aa51f4aa0"/>
    <p:sldId id="292" r:id="R146edd897f3e48fa"/>
    <p:sldId id="293" r:id="R81e79cb4a6ee4414"/>
    <p:sldId id="294" r:id="R4a0155c306a842e4"/>
    <p:sldId id="295" r:id="R2cc8fb2cfdbe4a2f"/>
    <p:sldId id="296" r:id="Re84b524812c54f19"/>
    <p:sldId id="297" r:id="Rf0f5e0ea83b44bd8"/>
    <p:sldId id="298" r:id="R2cac595d22214365"/>
    <p:sldId id="299" r:id="Rbc6bcb6ee16a4b2d"/>
    <p:sldId id="300" r:id="R173ec325f0534cf9"/>
    <p:sldId id="301" r:id="Re6a73131e0d74682"/>
    <p:sldId id="302" r:id="R01d0cddf4cde4196"/>
    <p:sldId id="303" r:id="R7e43dc38fc7f4e6a"/>
    <p:sldId id="304" r:id="R1bc0884ab33e4640"/>
    <p:sldId id="305" r:id="Re1b3f6c92ca645a8"/>
    <p:sldId id="306" r:id="R4af75ca56cdb41d8"/>
    <p:sldId id="307" r:id="Rc263af458f7b49a7"/>
    <p:sldId id="308" r:id="R512b9234434346f2"/>
    <p:sldId id="309" r:id="Rba6e28e905384f98"/>
    <p:sldId id="310" r:id="R4820ab226e584e6e"/>
    <p:sldId id="311" r:id="R8df3984c7c1a4859"/>
    <p:sldId id="312" r:id="Re70f70165d074b86"/>
    <p:sldId id="313" r:id="Ra61c93319ca54b6a"/>
    <p:sldId id="314" r:id="R5dccf96b2cf746f7"/>
    <p:sldId id="315" r:id="Rf295b17b552b4fb4"/>
    <p:sldId id="316" r:id="R9e195723d1474b09"/>
    <p:sldId id="317" r:id="R89a9195922d34a25"/>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330ffe060a3445e5" Type="http://schemas.openxmlformats.org/officeDocument/2006/relationships/tableStyles" Target="/ppt/tableStyles.xml"/><Relationship Id="Re84b524812c54f19" Type="http://schemas.openxmlformats.org/officeDocument/2006/relationships/slide" Target="/ppt/slides/slide29.xml"/><Relationship Id="Rf295b17b552b4fb4" Type="http://schemas.openxmlformats.org/officeDocument/2006/relationships/slide" Target="/ppt/slides/slide3c.xml"/><Relationship Id="R1bc0884ab33e4640" Type="http://schemas.openxmlformats.org/officeDocument/2006/relationships/slide" Target="/ppt/slides/slide31.xml"/><Relationship Id="Re1b3f6c92ca645a8" Type="http://schemas.openxmlformats.org/officeDocument/2006/relationships/slide" Target="/ppt/slides/slide32.xml"/><Relationship Id="Rba6e28e905384f98" Type="http://schemas.openxmlformats.org/officeDocument/2006/relationships/slide" Target="/ppt/slides/slide36.xml"/><Relationship Id="Rfc207bb5b544491f" Type="http://schemas.openxmlformats.org/officeDocument/2006/relationships/slideMaster" Target="/ppt/slideMasters/slideMaster3.xml"/><Relationship Id="Rda93271abf2b49c2" Type="http://schemas.openxmlformats.org/officeDocument/2006/relationships/slide" Target="/ppt/slides/slide21.xml"/><Relationship Id="R8df3984c7c1a4859" Type="http://schemas.openxmlformats.org/officeDocument/2006/relationships/slide" Target="/ppt/slides/slide38.xml"/><Relationship Id="rId7" Type="http://schemas.openxmlformats.org/officeDocument/2006/relationships/customXml" Target="../customXml/item2.xml"/><Relationship Id="Rc465a387a2594655" Type="http://schemas.openxmlformats.org/officeDocument/2006/relationships/slideMaster" Target="/ppt/slideMasters/slideMaster2.xml"/><Relationship Id="R08a643e9675d4c0a" Type="http://schemas.openxmlformats.org/officeDocument/2006/relationships/slide" Target="/ppt/slides/slide20.xml"/><Relationship Id="R2cc8fb2cfdbe4a2f" Type="http://schemas.openxmlformats.org/officeDocument/2006/relationships/slide" Target="/ppt/slides/slide28.xml"/><Relationship Id="R9e195723d1474b09" Type="http://schemas.openxmlformats.org/officeDocument/2006/relationships/slide" Target="/ppt/slides/slide3d.xml"/><Relationship Id="rId1" Type="http://schemas.openxmlformats.org/officeDocument/2006/relationships/slideMaster" Target="slideMasters/slideMaster1.xml"/><Relationship Id="R81e79cb4a6ee4414" Type="http://schemas.openxmlformats.org/officeDocument/2006/relationships/slide" Target="/ppt/slides/slide26.xml"/><Relationship Id="R01d0cddf4cde4196" Type="http://schemas.openxmlformats.org/officeDocument/2006/relationships/slide" Target="/ppt/slides/slide2f.xml"/><Relationship Id="R7e43dc38fc7f4e6a" Type="http://schemas.openxmlformats.org/officeDocument/2006/relationships/slide" Target="/ppt/slides/slide30.xml"/><Relationship Id="Rc263af458f7b49a7" Type="http://schemas.openxmlformats.org/officeDocument/2006/relationships/slide" Target="/ppt/slides/slide34.xml"/><Relationship Id="R4820ab226e584e6e" Type="http://schemas.openxmlformats.org/officeDocument/2006/relationships/slide" Target="/ppt/slides/slide37.xml"/><Relationship Id="rId6" Type="http://schemas.openxmlformats.org/officeDocument/2006/relationships/customXml" Target="../customXml/item1.xml"/><Relationship Id="rId5" Type="http://schemas.openxmlformats.org/officeDocument/2006/relationships/theme" Target="theme/theme1.xml"/><Relationship Id="R173ec325f0534cf9" Type="http://schemas.openxmlformats.org/officeDocument/2006/relationships/slide" Target="/ppt/slides/slide2d.xml"/><Relationship Id="R4af75ca56cdb41d8" Type="http://schemas.openxmlformats.org/officeDocument/2006/relationships/slide" Target="/ppt/slides/slide33.xml"/><Relationship Id="R512b9234434346f2" Type="http://schemas.openxmlformats.org/officeDocument/2006/relationships/slide" Target="/ppt/slides/slide35.xml"/><Relationship Id="Ra61c93319ca54b6a" Type="http://schemas.openxmlformats.org/officeDocument/2006/relationships/slide" Target="/ppt/slides/slide3a.xml"/><Relationship Id="R5dccf96b2cf746f7" Type="http://schemas.openxmlformats.org/officeDocument/2006/relationships/slide" Target="/ppt/slides/slide3b.xml"/><Relationship Id="R9ce0a52aa51f4aa0" Type="http://schemas.openxmlformats.org/officeDocument/2006/relationships/slide" Target="/ppt/slides/slide24.xml"/><Relationship Id="Rf0f5e0ea83b44bd8" Type="http://schemas.openxmlformats.org/officeDocument/2006/relationships/slide" Target="/ppt/slides/slide2a.xml"/><Relationship Id="R2cac595d22214365" Type="http://schemas.openxmlformats.org/officeDocument/2006/relationships/slide" Target="/ppt/slides/slide2b.xml"/><Relationship Id="Re6a73131e0d74682" Type="http://schemas.openxmlformats.org/officeDocument/2006/relationships/slide" Target="/ppt/slides/slide2e.xml"/><Relationship Id="R146edd897f3e48fa" Type="http://schemas.openxmlformats.org/officeDocument/2006/relationships/slide" Target="/ppt/slides/slide25.xml"/><Relationship Id="Rbc6bcb6ee16a4b2d" Type="http://schemas.openxmlformats.org/officeDocument/2006/relationships/slide" Target="/ppt/slides/slide2c.xml"/><Relationship Id="Re70f70165d074b86" Type="http://schemas.openxmlformats.org/officeDocument/2006/relationships/slide" Target="/ppt/slides/slide39.xml"/><Relationship Id="R89a9195922d34a25" Type="http://schemas.openxmlformats.org/officeDocument/2006/relationships/slide" Target="/ppt/slides/slide3e.xml"/><Relationship Id="Ra03f16443caf4401" Type="http://schemas.openxmlformats.org/officeDocument/2006/relationships/slide" Target="/ppt/slides/slide22.xml"/><Relationship Id="Rd6e7ed701acc4741" Type="http://schemas.openxmlformats.org/officeDocument/2006/relationships/slide" Target="/ppt/slides/slide23.xml"/><Relationship Id="rId8" Type="http://schemas.openxmlformats.org/officeDocument/2006/relationships/customXml" Target="../customXml/item3.xml"/><Relationship Id="R4a0155c306a842e4" Type="http://schemas.openxmlformats.org/officeDocument/2006/relationships/slide" Target="/ppt/slides/slide27.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52191d980ffb4885" /><Relationship Type="http://schemas.openxmlformats.org/officeDocument/2006/relationships/image" Target="/ppt/media/image2.bin" Id="Ra7c4b93fd6d4426b" /><Relationship Type="http://schemas.openxmlformats.org/officeDocument/2006/relationships/slideMaster" Target="/ppt/slideMasters/slideMaster2.xml" Id="R7a3944e1daaa4b41" /></Relationships>
</file>

<file path=ppt/slideLayouts/_rels/slideLayout3.xml.rels>&#65279;<?xml version="1.0" encoding="utf-8"?><Relationships xmlns="http://schemas.openxmlformats.org/package/2006/relationships"><Relationship Type="http://schemas.openxmlformats.org/officeDocument/2006/relationships/image" Target="/ppt/media/image3.bin" Id="R6e955ed20e94447b" /><Relationship Type="http://schemas.openxmlformats.org/officeDocument/2006/relationships/image" Target="/ppt/media/image4.bin" Id="Rd24a4407e8184fc4" /><Relationship Type="http://schemas.openxmlformats.org/officeDocument/2006/relationships/slideMaster" Target="/ppt/slideMasters/slideMaster2.xml" Id="Rad81be9d500845d4" /></Relationships>
</file>

<file path=ppt/slideLayouts/_rels/slideLayout4.xml.rels>&#65279;<?xml version="1.0" encoding="utf-8"?><Relationships xmlns="http://schemas.openxmlformats.org/package/2006/relationships"><Relationship Type="http://schemas.openxmlformats.org/officeDocument/2006/relationships/image" Target="/ppt/media/image5.bin" Id="Rc38e26e006064903" /><Relationship Type="http://schemas.openxmlformats.org/officeDocument/2006/relationships/image" Target="/ppt/media/image2.bin" Id="R5fef766ac81245ce" /><Relationship Type="http://schemas.openxmlformats.org/officeDocument/2006/relationships/slideMaster" Target="/ppt/slideMasters/slideMaster2.xml" Id="R34b80a01eb224884" /></Relationships>
</file>

<file path=ppt/slideLayouts/_rels/slideLayout5.xml.rels>&#65279;<?xml version="1.0" encoding="utf-8"?><Relationships xmlns="http://schemas.openxmlformats.org/package/2006/relationships"><Relationship Type="http://schemas.openxmlformats.org/officeDocument/2006/relationships/image" Target="/ppt/media/image6.bin" Id="R9407b510efc94b0e" /><Relationship Type="http://schemas.openxmlformats.org/officeDocument/2006/relationships/image" Target="/ppt/media/image2.bin" Id="Re0f408a87cd7499c" /><Relationship Type="http://schemas.openxmlformats.org/officeDocument/2006/relationships/slideMaster" Target="/ppt/slideMasters/slideMaster2.xml" Id="Raca8756729c84975" /></Relationships>
</file>

<file path=ppt/slideLayouts/_rels/slideLayout6.xml.rels>&#65279;<?xml version="1.0" encoding="utf-8"?><Relationships xmlns="http://schemas.openxmlformats.org/package/2006/relationships"><Relationship Type="http://schemas.openxmlformats.org/officeDocument/2006/relationships/image" Target="/ppt/media/image7.bin" Id="R25b00b66f6fc479e" /><Relationship Type="http://schemas.openxmlformats.org/officeDocument/2006/relationships/image" Target="/ppt/media/image4.bin" Id="R2b45257266b8479a" /><Relationship Type="http://schemas.openxmlformats.org/officeDocument/2006/relationships/slideMaster" Target="/ppt/slideMasters/slideMaster2.xml" Id="R94d1543acaa94ec4" /></Relationships>
</file>

<file path=ppt/slideLayouts/_rels/slideLayout7.xml.rels>&#65279;<?xml version="1.0" encoding="utf-8"?><Relationships xmlns="http://schemas.openxmlformats.org/package/2006/relationships"><Relationship Type="http://schemas.openxmlformats.org/officeDocument/2006/relationships/image" Target="/ppt/media/image8.bin" Id="R851f9cfd55b545ea" /><Relationship Type="http://schemas.openxmlformats.org/officeDocument/2006/relationships/image" Target="/ppt/media/image4.bin" Id="R0685318ce95d46d4" /><Relationship Type="http://schemas.openxmlformats.org/officeDocument/2006/relationships/slideMaster" Target="/ppt/slideMasters/slideMaster2.xml" Id="R295af65451d24f65" /></Relationships>
</file>

<file path=ppt/slideLayouts/_rels/slideLayout8.xml.rels>&#65279;<?xml version="1.0" encoding="utf-8"?><Relationships xmlns="http://schemas.openxmlformats.org/package/2006/relationships"><Relationship Type="http://schemas.openxmlformats.org/officeDocument/2006/relationships/image" Target="/ppt/media/imagea.bin" Id="R51e8786fbd044a5f" /><Relationship Type="http://schemas.openxmlformats.org/officeDocument/2006/relationships/image" Target="/ppt/media/imageb.bin" Id="R4bcff8c22d554133" /><Relationship Type="http://schemas.openxmlformats.org/officeDocument/2006/relationships/slideMaster" Target="/ppt/slideMasters/slideMaster3.xml" Id="Re3defc97295142ce"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00f6b7a507994f0e"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2405ea94a3c34d24"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c971073a0e3d4480"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63a626226eb24530"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7c803d7081f74d81"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80eb2877803a4963"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f192f60e11694317"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52191d980ffb488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a7c4b93fd6d4426b">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6e955ed20e94447b">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d24a4407e8184fc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c38e26e006064903">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5fef766ac81245ce">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9407b510efc94b0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e0f408a87cd7499c">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25b00b66f6fc479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2b45257266b8479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851f9cfd55b545ea">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0685318ce95d46d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51e8786fbd044a5f">
            <a:extLst>
              <a:ext uri="{96DAC541-7B7A-43D3-8B79-37D633B846F1}">
                <asvg:svgBlip xmlns:asvg="http://schemas.microsoft.com/office/drawing/2016/SVG/main" r:embed="R4bcff8c22d554133"/>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7c164a01a84242a6" /><Relationship Type="http://schemas.openxmlformats.org/officeDocument/2006/relationships/slideLayout" Target="/ppt/slideLayouts/slideLayout2.xml" Id="R6f65fdb954b94aa4" /><Relationship Type="http://schemas.openxmlformats.org/officeDocument/2006/relationships/slideLayout" Target="/ppt/slideLayouts/slideLayout3.xml" Id="Rdef8771504994a98" /><Relationship Type="http://schemas.openxmlformats.org/officeDocument/2006/relationships/slideLayout" Target="/ppt/slideLayouts/slideLayout4.xml" Id="R36d8ccb4985b4e1c" /><Relationship Type="http://schemas.openxmlformats.org/officeDocument/2006/relationships/slideLayout" Target="/ppt/slideLayouts/slideLayout5.xml" Id="R64b9c4f9b16d40bc" /><Relationship Type="http://schemas.openxmlformats.org/officeDocument/2006/relationships/slideLayout" Target="/ppt/slideLayouts/slideLayout6.xml" Id="R07acdfddc9f04675" /><Relationship Type="http://schemas.openxmlformats.org/officeDocument/2006/relationships/slideLayout" Target="/ppt/slideLayouts/slideLayout7.xml" Id="Rf5fb45d13bf7447e"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a731095c42014583" /><Relationship Type="http://schemas.openxmlformats.org/officeDocument/2006/relationships/slideLayout" Target="/ppt/slideLayouts/slideLayout8.xml" Id="R36aa2ed79bd747c6" /><Relationship Type="http://schemas.openxmlformats.org/officeDocument/2006/relationships/slideLayout" Target="/ppt/slideLayouts/slideLayout9.xml" Id="Ra2933ccf82874928" /><Relationship Type="http://schemas.openxmlformats.org/officeDocument/2006/relationships/slideLayout" Target="/ppt/slideLayouts/slideLayouta.xml" Id="Rc5b4121b16ac4e2f" /><Relationship Type="http://schemas.openxmlformats.org/officeDocument/2006/relationships/slideLayout" Target="/ppt/slideLayouts/slideLayoutb.xml" Id="Re77f61b2ae224ddb" /><Relationship Type="http://schemas.openxmlformats.org/officeDocument/2006/relationships/slideLayout" Target="/ppt/slideLayouts/slideLayoutc.xml" Id="Rfc630dea2eae4945" /><Relationship Type="http://schemas.openxmlformats.org/officeDocument/2006/relationships/slideLayout" Target="/ppt/slideLayouts/slideLayoutd.xml" Id="R0d40f4b664f1404b" /><Relationship Type="http://schemas.openxmlformats.org/officeDocument/2006/relationships/slideLayout" Target="/ppt/slideLayouts/slideLayoute.xml" Id="R2346ef83076c4800" /><Relationship Type="http://schemas.openxmlformats.org/officeDocument/2006/relationships/slideLayout" Target="/ppt/slideLayouts/slideLayoutf.xml" Id="Rc9ab406b8cfe4653" /><Relationship Type="http://schemas.openxmlformats.org/officeDocument/2006/relationships/image" Target="/ppt/media/image2.bin" Id="R406f218b4fff42e0"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36d8ccb4985b4e1c"/>
    <p:sldLayoutId id="2147483652" r:id="Rdef8771504994a98"/>
    <p:sldLayoutId id="2147483651" r:id="R6f65fdb954b94aa4"/>
    <p:sldLayoutId id="2147483656" r:id="Rf5fb45d13bf7447e"/>
    <p:sldLayoutId id="2147483655" r:id="R07acdfddc9f04675"/>
    <p:sldLayoutId id="2147483654" r:id="R64b9c4f9b16d40bc"/>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406f218b4fff42e0">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fc630dea2eae4945"/>
    <p:sldLayoutId id="2147483661" r:id="Re77f61b2ae224ddb"/>
    <p:sldLayoutId id="2147483659" r:id="Ra2933ccf82874928"/>
    <p:sldLayoutId id="2147483665" r:id="Rc9ab406b8cfe4653"/>
    <p:sldLayoutId id="2147483664" r:id="R2346ef83076c4800"/>
    <p:sldLayoutId id="2147483663" r:id="R0d40f4b664f1404b"/>
    <p:sldLayoutId id="2147483660" r:id="Rc5b4121b16ac4e2f"/>
    <p:sldLayoutId id="2147483658" r:id="R36aa2ed79bd747c6"/>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7df54b03dafa43f1" /><Relationship Type="http://schemas.openxmlformats.org/officeDocument/2006/relationships/slideLayout" Target="/ppt/slideLayouts/slideLayout3.xml" Id="Rc57e48b1e01d44da" /></Relationships>
</file>

<file path=ppt/slides/_rels/slide21.xml.rels>&#65279;<?xml version="1.0" encoding="utf-8"?><Relationships xmlns="http://schemas.openxmlformats.org/package/2006/relationships"><Relationship Type="http://schemas.openxmlformats.org/officeDocument/2006/relationships/image" Target="/ppt/media/imagec.bin" Id="R620a6655a72d429a" /><Relationship Type="http://schemas.openxmlformats.org/officeDocument/2006/relationships/slideLayout" Target="/ppt/slideLayouts/slideLayoutc.xml" Id="R5fc4f752cec34cce" /></Relationships>
</file>

<file path=ppt/slides/_rels/slide22.xml.rels>&#65279;<?xml version="1.0" encoding="utf-8"?><Relationships xmlns="http://schemas.openxmlformats.org/package/2006/relationships"><Relationship Type="http://schemas.openxmlformats.org/officeDocument/2006/relationships/image" Target="/ppt/media/imagec.bin" Id="Rc00172438149403d" /><Relationship Type="http://schemas.openxmlformats.org/officeDocument/2006/relationships/slideLayout" Target="/ppt/slideLayouts/slideLayoutc.xml" Id="Rb8f5d8362c9f4de4" /></Relationships>
</file>

<file path=ppt/slides/_rels/slide23.xml.rels>&#65279;<?xml version="1.0" encoding="utf-8"?><Relationships xmlns="http://schemas.openxmlformats.org/package/2006/relationships"><Relationship Type="http://schemas.openxmlformats.org/officeDocument/2006/relationships/image" Target="/ppt/media/imagec.bin" Id="Rb91e6acd8f2a4242" /><Relationship Type="http://schemas.openxmlformats.org/officeDocument/2006/relationships/slideLayout" Target="/ppt/slideLayouts/slideLayoutc.xml" Id="R59f54c9003fc4b95" /><Relationship Type="http://schemas.openxmlformats.org/officeDocument/2006/relationships/chart" Target="/ppt/slides/charts/chart32.xml" Id="R3298ca1d69e647a0" /><Relationship Type="http://schemas.openxmlformats.org/officeDocument/2006/relationships/chart" Target="/ppt/slides/charts/chart33.xml" Id="Rf3dc2f384a144cfe" /><Relationship Type="http://schemas.openxmlformats.org/officeDocument/2006/relationships/chart" Target="/ppt/slides/charts/chart34.xml" Id="R18b3bb68ae914d7b" /></Relationships>
</file>

<file path=ppt/slides/_rels/slide24.xml.rels>&#65279;<?xml version="1.0" encoding="utf-8"?><Relationships xmlns="http://schemas.openxmlformats.org/package/2006/relationships"><Relationship Type="http://schemas.openxmlformats.org/officeDocument/2006/relationships/image" Target="/ppt/media/imagec.bin" Id="R157cd0456f0c41d0" /><Relationship Type="http://schemas.openxmlformats.org/officeDocument/2006/relationships/slideLayout" Target="/ppt/slideLayouts/slideLayoutc.xml" Id="R27c8932b2f794469" /><Relationship Type="http://schemas.openxmlformats.org/officeDocument/2006/relationships/chart" Target="/ppt/slides/charts/chart35.xml" Id="Rffbf347473984b29" /></Relationships>
</file>

<file path=ppt/slides/_rels/slide25.xml.rels>&#65279;<?xml version="1.0" encoding="utf-8"?><Relationships xmlns="http://schemas.openxmlformats.org/package/2006/relationships"><Relationship Type="http://schemas.openxmlformats.org/officeDocument/2006/relationships/image" Target="/ppt/media/imagec.bin" Id="R626b8aaa52944fd7" /><Relationship Type="http://schemas.openxmlformats.org/officeDocument/2006/relationships/slideLayout" Target="/ppt/slideLayouts/slideLayoutc.xml" Id="R8ed8183c3df4428f" /><Relationship Type="http://schemas.openxmlformats.org/officeDocument/2006/relationships/chart" Target="/ppt/slides/charts/chart36.xml" Id="Refb05f2c0cd44ee5" /><Relationship Type="http://schemas.openxmlformats.org/officeDocument/2006/relationships/chart" Target="/ppt/slides/charts/chart37.xml" Id="Raafad4cc98c844dd" /><Relationship Type="http://schemas.openxmlformats.org/officeDocument/2006/relationships/chart" Target="/ppt/slides/charts/chart38.xml" Id="R01c7e1d98df84f93" /></Relationships>
</file>

<file path=ppt/slides/_rels/slide26.xml.rels>&#65279;<?xml version="1.0" encoding="utf-8"?><Relationships xmlns="http://schemas.openxmlformats.org/package/2006/relationships"><Relationship Type="http://schemas.openxmlformats.org/officeDocument/2006/relationships/image" Target="/ppt/media/imagec.bin" Id="R4f8214e467e54526" /><Relationship Type="http://schemas.openxmlformats.org/officeDocument/2006/relationships/slideLayout" Target="/ppt/slideLayouts/slideLayoutc.xml" Id="R2caf5f2629ac4399" /><Relationship Type="http://schemas.openxmlformats.org/officeDocument/2006/relationships/chart" Target="/ppt/slides/charts/chart39.xml" Id="R5c652f438d5449df" /><Relationship Type="http://schemas.openxmlformats.org/officeDocument/2006/relationships/chart" Target="/ppt/slides/charts/chart3a.xml" Id="Re92f7ab36c044852" /><Relationship Type="http://schemas.openxmlformats.org/officeDocument/2006/relationships/chart" Target="/ppt/slides/charts/chart3b.xml" Id="R33ca4150c1b24705" /></Relationships>
</file>

<file path=ppt/slides/_rels/slide27.xml.rels>&#65279;<?xml version="1.0" encoding="utf-8"?><Relationships xmlns="http://schemas.openxmlformats.org/package/2006/relationships"><Relationship Type="http://schemas.openxmlformats.org/officeDocument/2006/relationships/image" Target="/ppt/media/imagec.bin" Id="R9aa13e280cbb450a" /><Relationship Type="http://schemas.openxmlformats.org/officeDocument/2006/relationships/slideLayout" Target="/ppt/slideLayouts/slideLayoutc.xml" Id="R32351e2c40b34878" /><Relationship Type="http://schemas.openxmlformats.org/officeDocument/2006/relationships/chart" Target="/ppt/slides/charts/chart3c.xml" Id="R3dd3bd381a9c48f0" /><Relationship Type="http://schemas.openxmlformats.org/officeDocument/2006/relationships/chart" Target="/ppt/slides/charts/chart3d.xml" Id="R2b5fa896869a45b4" /><Relationship Type="http://schemas.openxmlformats.org/officeDocument/2006/relationships/chart" Target="/ppt/slides/charts/chart3e.xml" Id="R12ef5fa37cb4405d" /></Relationships>
</file>

<file path=ppt/slides/_rels/slide28.xml.rels>&#65279;<?xml version="1.0" encoding="utf-8"?><Relationships xmlns="http://schemas.openxmlformats.org/package/2006/relationships"><Relationship Type="http://schemas.openxmlformats.org/officeDocument/2006/relationships/image" Target="/ppt/media/imagec.bin" Id="R3920006b5c23454c" /><Relationship Type="http://schemas.openxmlformats.org/officeDocument/2006/relationships/slideLayout" Target="/ppt/slideLayouts/slideLayoutc.xml" Id="R43aa9aa9cf4143ec" /><Relationship Type="http://schemas.openxmlformats.org/officeDocument/2006/relationships/chart" Target="/ppt/slides/charts/chart3f.xml" Id="R30564b6005b34454" /><Relationship Type="http://schemas.openxmlformats.org/officeDocument/2006/relationships/chart" Target="/ppt/slides/charts/chart40.xml" Id="R3bc4a3902930499c" /><Relationship Type="http://schemas.openxmlformats.org/officeDocument/2006/relationships/chart" Target="/ppt/slides/charts/chart41.xml" Id="R1e1254cb3a42436d" /><Relationship Type="http://schemas.openxmlformats.org/officeDocument/2006/relationships/chart" Target="/ppt/slides/charts/chart42.xml" Id="Re9838a61313b4da9" /><Relationship Type="http://schemas.openxmlformats.org/officeDocument/2006/relationships/chart" Target="/ppt/slides/charts/chart43.xml" Id="R7b5af1ee554a406a" /><Relationship Type="http://schemas.openxmlformats.org/officeDocument/2006/relationships/chart" Target="/ppt/slides/charts/chart44.xml" Id="Rc86e0ff0ceb146e8" /><Relationship Type="http://schemas.openxmlformats.org/officeDocument/2006/relationships/chart" Target="/ppt/slides/charts/chart45.xml" Id="R458c845686c54d82" /></Relationships>
</file>

<file path=ppt/slides/_rels/slide29.xml.rels>&#65279;<?xml version="1.0" encoding="utf-8"?><Relationships xmlns="http://schemas.openxmlformats.org/package/2006/relationships"><Relationship Type="http://schemas.openxmlformats.org/officeDocument/2006/relationships/image" Target="/ppt/media/imagec.bin" Id="R364998fa2afb4f4d" /><Relationship Type="http://schemas.openxmlformats.org/officeDocument/2006/relationships/slideLayout" Target="/ppt/slideLayouts/slideLayoutc.xml" Id="R5b4fca86123e42ba" /></Relationships>
</file>

<file path=ppt/slides/_rels/slide2a.xml.rels>&#65279;<?xml version="1.0" encoding="utf-8"?><Relationships xmlns="http://schemas.openxmlformats.org/package/2006/relationships"><Relationship Type="http://schemas.openxmlformats.org/officeDocument/2006/relationships/image" Target="/ppt/media/imagec.bin" Id="R559a090e105e4902" /><Relationship Type="http://schemas.openxmlformats.org/officeDocument/2006/relationships/slideLayout" Target="/ppt/slideLayouts/slideLayoutc.xml" Id="R3b4e6787b6a34f14" /></Relationships>
</file>

<file path=ppt/slides/_rels/slide2b.xml.rels>&#65279;<?xml version="1.0" encoding="utf-8"?><Relationships xmlns="http://schemas.openxmlformats.org/package/2006/relationships"><Relationship Type="http://schemas.openxmlformats.org/officeDocument/2006/relationships/image" Target="/ppt/media/imagec.bin" Id="Rdb122058d11b4650" /><Relationship Type="http://schemas.openxmlformats.org/officeDocument/2006/relationships/slideLayout" Target="/ppt/slideLayouts/slideLayoutc.xml" Id="R69c3f2f3a8384e7f" /><Relationship Type="http://schemas.openxmlformats.org/officeDocument/2006/relationships/chart" Target="/ppt/slides/charts/chart46.xml" Id="Rc227899825834ad6" /><Relationship Type="http://schemas.openxmlformats.org/officeDocument/2006/relationships/chart" Target="/ppt/slides/charts/chart47.xml" Id="R6f6c861cbf96485e" /><Relationship Type="http://schemas.openxmlformats.org/officeDocument/2006/relationships/chart" Target="/ppt/slides/charts/chart48.xml" Id="R8953861838d64f10" /><Relationship Type="http://schemas.openxmlformats.org/officeDocument/2006/relationships/chart" Target="/ppt/slides/charts/chart49.xml" Id="R71611e4c62104c1f" /></Relationships>
</file>

<file path=ppt/slides/_rels/slide2c.xml.rels>&#65279;<?xml version="1.0" encoding="utf-8"?><Relationships xmlns="http://schemas.openxmlformats.org/package/2006/relationships"><Relationship Type="http://schemas.openxmlformats.org/officeDocument/2006/relationships/image" Target="/ppt/media/imagec.bin" Id="R3df266f9cdfa41f3" /><Relationship Type="http://schemas.openxmlformats.org/officeDocument/2006/relationships/slideLayout" Target="/ppt/slideLayouts/slideLayoutc.xml" Id="R0e7f1aa8e6a04f79" /></Relationships>
</file>

<file path=ppt/slides/_rels/slide2d.xml.rels>&#65279;<?xml version="1.0" encoding="utf-8"?><Relationships xmlns="http://schemas.openxmlformats.org/package/2006/relationships"><Relationship Type="http://schemas.openxmlformats.org/officeDocument/2006/relationships/image" Target="/ppt/media/imagec.bin" Id="R2c990f6be82a4372" /><Relationship Type="http://schemas.openxmlformats.org/officeDocument/2006/relationships/slideLayout" Target="/ppt/slideLayouts/slideLayoutc.xml" Id="R55063523388045ee" /><Relationship Type="http://schemas.openxmlformats.org/officeDocument/2006/relationships/chart" Target="/ppt/slides/charts/chart4a.xml" Id="Rd6f3bdfed70d4867" /><Relationship Type="http://schemas.openxmlformats.org/officeDocument/2006/relationships/chart" Target="/ppt/slides/charts/chart4b.xml" Id="R7eb99515cf0d4ca2" /><Relationship Type="http://schemas.openxmlformats.org/officeDocument/2006/relationships/chart" Target="/ppt/slides/charts/chart4c.xml" Id="R0a4e9142d4584952" /><Relationship Type="http://schemas.openxmlformats.org/officeDocument/2006/relationships/chart" Target="/ppt/slides/charts/chart4d.xml" Id="R1e66c1c90cd94421" /><Relationship Type="http://schemas.openxmlformats.org/officeDocument/2006/relationships/chart" Target="/ppt/slides/charts/chart4e.xml" Id="Re707fd4f5c2640d0" /><Relationship Type="http://schemas.openxmlformats.org/officeDocument/2006/relationships/chart" Target="/ppt/slides/charts/chart4f.xml" Id="Rce3e3ed8e7b34047" /><Relationship Type="http://schemas.openxmlformats.org/officeDocument/2006/relationships/chart" Target="/ppt/slides/charts/chart50.xml" Id="R8cca86f24c1f49d4" /><Relationship Type="http://schemas.openxmlformats.org/officeDocument/2006/relationships/chart" Target="/ppt/slides/charts/chart51.xml" Id="R2b6bb11ea9ad469d" /></Relationships>
</file>

<file path=ppt/slides/_rels/slide2e.xml.rels>&#65279;<?xml version="1.0" encoding="utf-8"?><Relationships xmlns="http://schemas.openxmlformats.org/package/2006/relationships"><Relationship Type="http://schemas.openxmlformats.org/officeDocument/2006/relationships/image" Target="/ppt/media/imagec.bin" Id="R741d03b134d34545" /><Relationship Type="http://schemas.openxmlformats.org/officeDocument/2006/relationships/slideLayout" Target="/ppt/slideLayouts/slideLayoutc.xml" Id="Rdb7c6ef61e424da4" /></Relationships>
</file>

<file path=ppt/slides/_rels/slide2f.xml.rels>&#65279;<?xml version="1.0" encoding="utf-8"?><Relationships xmlns="http://schemas.openxmlformats.org/package/2006/relationships"><Relationship Type="http://schemas.openxmlformats.org/officeDocument/2006/relationships/image" Target="/ppt/media/imagec.bin" Id="R4c87e8161466443b" /><Relationship Type="http://schemas.openxmlformats.org/officeDocument/2006/relationships/slideLayout" Target="/ppt/slideLayouts/slideLayoutc.xml" Id="R47341961edd34637" /></Relationships>
</file>

<file path=ppt/slides/_rels/slide30.xml.rels>&#65279;<?xml version="1.0" encoding="utf-8"?><Relationships xmlns="http://schemas.openxmlformats.org/package/2006/relationships"><Relationship Type="http://schemas.openxmlformats.org/officeDocument/2006/relationships/image" Target="/ppt/media/imagec.bin" Id="R82705456625440ee" /><Relationship Type="http://schemas.openxmlformats.org/officeDocument/2006/relationships/slideLayout" Target="/ppt/slideLayouts/slideLayoutc.xml" Id="R8ee5e3f7841d42b7" /><Relationship Type="http://schemas.openxmlformats.org/officeDocument/2006/relationships/chart" Target="/ppt/slides/charts/chart52.xml" Id="R4f3f9b57ddf24f57" /><Relationship Type="http://schemas.openxmlformats.org/officeDocument/2006/relationships/chart" Target="/ppt/slides/charts/chart53.xml" Id="Rdedd2c9481514840" /></Relationships>
</file>

<file path=ppt/slides/_rels/slide31.xml.rels>&#65279;<?xml version="1.0" encoding="utf-8"?><Relationships xmlns="http://schemas.openxmlformats.org/package/2006/relationships"><Relationship Type="http://schemas.openxmlformats.org/officeDocument/2006/relationships/image" Target="/ppt/media/imagec.bin" Id="R6271a377d5bc4e9f" /><Relationship Type="http://schemas.openxmlformats.org/officeDocument/2006/relationships/slideLayout" Target="/ppt/slideLayouts/slideLayoutc.xml" Id="R5185d48b8d7149d6" /></Relationships>
</file>

<file path=ppt/slides/_rels/slide32.xml.rels>&#65279;<?xml version="1.0" encoding="utf-8"?><Relationships xmlns="http://schemas.openxmlformats.org/package/2006/relationships"><Relationship Type="http://schemas.openxmlformats.org/officeDocument/2006/relationships/image" Target="/ppt/media/imagec.bin" Id="R9a8e58549ca340f7" /><Relationship Type="http://schemas.openxmlformats.org/officeDocument/2006/relationships/slideLayout" Target="/ppt/slideLayouts/slideLayoutc.xml" Id="R7a3d88ae247b49a3" /><Relationship Type="http://schemas.openxmlformats.org/officeDocument/2006/relationships/chart" Target="/ppt/slides/charts/chart54.xml" Id="R52fa49b98f4b4257" /><Relationship Type="http://schemas.openxmlformats.org/officeDocument/2006/relationships/chart" Target="/ppt/slides/charts/chart55.xml" Id="R6acac2f7b0284a09" /><Relationship Type="http://schemas.openxmlformats.org/officeDocument/2006/relationships/chart" Target="/ppt/slides/charts/chart56.xml" Id="R9aed31b6db57463e" /><Relationship Type="http://schemas.openxmlformats.org/officeDocument/2006/relationships/chart" Target="/ppt/slides/charts/chart57.xml" Id="R205235fef38b4c86" /><Relationship Type="http://schemas.openxmlformats.org/officeDocument/2006/relationships/chart" Target="/ppt/slides/charts/chart58.xml" Id="R393cff9412244273" /></Relationships>
</file>

<file path=ppt/slides/_rels/slide33.xml.rels>&#65279;<?xml version="1.0" encoding="utf-8"?><Relationships xmlns="http://schemas.openxmlformats.org/package/2006/relationships"><Relationship Type="http://schemas.openxmlformats.org/officeDocument/2006/relationships/image" Target="/ppt/media/imagec.bin" Id="R6fc80aca21254db4" /><Relationship Type="http://schemas.openxmlformats.org/officeDocument/2006/relationships/slideLayout" Target="/ppt/slideLayouts/slideLayoutc.xml" Id="R9103d15a3de6473c" /></Relationships>
</file>

<file path=ppt/slides/_rels/slide34.xml.rels>&#65279;<?xml version="1.0" encoding="utf-8"?><Relationships xmlns="http://schemas.openxmlformats.org/package/2006/relationships"><Relationship Type="http://schemas.openxmlformats.org/officeDocument/2006/relationships/image" Target="/ppt/media/imagec.bin" Id="R65e9ab0041b247f6" /><Relationship Type="http://schemas.openxmlformats.org/officeDocument/2006/relationships/slideLayout" Target="/ppt/slideLayouts/slideLayoutc.xml" Id="R767f1e69b17446e7" /><Relationship Type="http://schemas.openxmlformats.org/officeDocument/2006/relationships/chart" Target="/ppt/slides/charts/chart59.xml" Id="Rd81f099a787248c6" /><Relationship Type="http://schemas.openxmlformats.org/officeDocument/2006/relationships/chart" Target="/ppt/slides/charts/chart5a.xml" Id="R30027b1afa0b4dba" /></Relationships>
</file>

<file path=ppt/slides/_rels/slide35.xml.rels>&#65279;<?xml version="1.0" encoding="utf-8"?><Relationships xmlns="http://schemas.openxmlformats.org/package/2006/relationships"><Relationship Type="http://schemas.openxmlformats.org/officeDocument/2006/relationships/image" Target="/ppt/media/imagec.bin" Id="Rb5b48ee13c824eca" /><Relationship Type="http://schemas.openxmlformats.org/officeDocument/2006/relationships/slideLayout" Target="/ppt/slideLayouts/slideLayoutc.xml" Id="Rc6302241ee604552" /></Relationships>
</file>

<file path=ppt/slides/_rels/slide36.xml.rels>&#65279;<?xml version="1.0" encoding="utf-8"?><Relationships xmlns="http://schemas.openxmlformats.org/package/2006/relationships"><Relationship Type="http://schemas.openxmlformats.org/officeDocument/2006/relationships/image" Target="/ppt/media/imagec.bin" Id="R1419b259575a4d7c" /><Relationship Type="http://schemas.openxmlformats.org/officeDocument/2006/relationships/slideLayout" Target="/ppt/slideLayouts/slideLayoutc.xml" Id="R60805c9c439344ed" /><Relationship Type="http://schemas.openxmlformats.org/officeDocument/2006/relationships/chart" Target="/ppt/slides/charts/chart5b.xml" Id="R683ea48e6bf14256" /></Relationships>
</file>

<file path=ppt/slides/_rels/slide37.xml.rels>&#65279;<?xml version="1.0" encoding="utf-8"?><Relationships xmlns="http://schemas.openxmlformats.org/package/2006/relationships"><Relationship Type="http://schemas.openxmlformats.org/officeDocument/2006/relationships/image" Target="/ppt/media/imagec.bin" Id="Reebbec9e3e134925" /><Relationship Type="http://schemas.openxmlformats.org/officeDocument/2006/relationships/slideLayout" Target="/ppt/slideLayouts/slideLayoutc.xml" Id="R2c7920edbf944690" /><Relationship Type="http://schemas.openxmlformats.org/officeDocument/2006/relationships/chart" Target="/ppt/slides/charts/chart5c.xml" Id="Re42ea2b5819347e6" /></Relationships>
</file>

<file path=ppt/slides/_rels/slide38.xml.rels>&#65279;<?xml version="1.0" encoding="utf-8"?><Relationships xmlns="http://schemas.openxmlformats.org/package/2006/relationships"><Relationship Type="http://schemas.openxmlformats.org/officeDocument/2006/relationships/image" Target="/ppt/media/imagec.bin" Id="R0ed3dd81e4364016" /><Relationship Type="http://schemas.openxmlformats.org/officeDocument/2006/relationships/slideLayout" Target="/ppt/slideLayouts/slideLayoutc.xml" Id="R40151c2582fb4a5f" /><Relationship Type="http://schemas.openxmlformats.org/officeDocument/2006/relationships/chart" Target="/ppt/slides/charts/chart5d.xml" Id="R7c39ea914e2b4bd4" /></Relationships>
</file>

<file path=ppt/slides/_rels/slide39.xml.rels>&#65279;<?xml version="1.0" encoding="utf-8"?><Relationships xmlns="http://schemas.openxmlformats.org/package/2006/relationships"><Relationship Type="http://schemas.openxmlformats.org/officeDocument/2006/relationships/image" Target="/ppt/media/imagec.bin" Id="Rc27a93df938d4bf5" /><Relationship Type="http://schemas.openxmlformats.org/officeDocument/2006/relationships/slideLayout" Target="/ppt/slideLayouts/slideLayoutc.xml" Id="R5965863ee058424d" /><Relationship Type="http://schemas.openxmlformats.org/officeDocument/2006/relationships/chart" Target="/ppt/slides/charts/chart5e.xml" Id="R97733ab25b634b36" /></Relationships>
</file>

<file path=ppt/slides/_rels/slide3a.xml.rels>&#65279;<?xml version="1.0" encoding="utf-8"?><Relationships xmlns="http://schemas.openxmlformats.org/package/2006/relationships"><Relationship Type="http://schemas.openxmlformats.org/officeDocument/2006/relationships/image" Target="/ppt/media/imagec.bin" Id="Rf5920a277f6042d5" /><Relationship Type="http://schemas.openxmlformats.org/officeDocument/2006/relationships/slideLayout" Target="/ppt/slideLayouts/slideLayoutc.xml" Id="Rfc264d63893e48a9" /><Relationship Type="http://schemas.openxmlformats.org/officeDocument/2006/relationships/chart" Target="/ppt/slides/charts/chart5f.xml" Id="R785e7b48d94a44bf" /></Relationships>
</file>

<file path=ppt/slides/_rels/slide3b.xml.rels>&#65279;<?xml version="1.0" encoding="utf-8"?><Relationships xmlns="http://schemas.openxmlformats.org/package/2006/relationships"><Relationship Type="http://schemas.openxmlformats.org/officeDocument/2006/relationships/image" Target="/ppt/media/imagec.bin" Id="Raa036061f11d4501" /><Relationship Type="http://schemas.openxmlformats.org/officeDocument/2006/relationships/slideLayout" Target="/ppt/slideLayouts/slideLayoutc.xml" Id="R225ce9db6de84043" /><Relationship Type="http://schemas.openxmlformats.org/officeDocument/2006/relationships/chart" Target="/ppt/slides/charts/chart60.xml" Id="Rbc85ed5249ce4136" /></Relationships>
</file>

<file path=ppt/slides/_rels/slide3c.xml.rels>&#65279;<?xml version="1.0" encoding="utf-8"?><Relationships xmlns="http://schemas.openxmlformats.org/package/2006/relationships"><Relationship Type="http://schemas.openxmlformats.org/officeDocument/2006/relationships/image" Target="/ppt/media/imagec.bin" Id="R9a8ced430d4a409c" /><Relationship Type="http://schemas.openxmlformats.org/officeDocument/2006/relationships/slideLayout" Target="/ppt/slideLayouts/slideLayoutc.xml" Id="Ra599876ad8e543f1" /><Relationship Type="http://schemas.openxmlformats.org/officeDocument/2006/relationships/chart" Target="/ppt/slides/charts/chart61.xml" Id="R99e19f9bd40c4da4" /></Relationships>
</file>

<file path=ppt/slides/_rels/slide3d.xml.rels>&#65279;<?xml version="1.0" encoding="utf-8"?><Relationships xmlns="http://schemas.openxmlformats.org/package/2006/relationships"><Relationship Type="http://schemas.openxmlformats.org/officeDocument/2006/relationships/image" Target="/ppt/media/imagec.bin" Id="R71e140e9f58a4fa5" /><Relationship Type="http://schemas.openxmlformats.org/officeDocument/2006/relationships/slideLayout" Target="/ppt/slideLayouts/slideLayoutc.xml" Id="R1e818a22fa7a4abf" /><Relationship Type="http://schemas.openxmlformats.org/officeDocument/2006/relationships/chart" Target="/ppt/slides/charts/chart62.xml" Id="Rdb194cfd5eef492e" /></Relationships>
</file>

<file path=ppt/slides/_rels/slide3e.xml.rels>&#65279;<?xml version="1.0" encoding="utf-8"?><Relationships xmlns="http://schemas.openxmlformats.org/package/2006/relationships"><Relationship Type="http://schemas.openxmlformats.org/officeDocument/2006/relationships/image" Target="/ppt/media/imagec.bin" Id="Rb90084b3caac4740" /><Relationship Type="http://schemas.openxmlformats.org/officeDocument/2006/relationships/slideLayout" Target="/ppt/slideLayouts/slideLayoutc.xml" Id="Rd6f721a2c4db410a"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2018</c:v>
              </c:pt>
              <c:pt idx="1">
                <c:v>2019</c:v>
              </c:pt>
              <c:pt idx="2">
                <c:v>2020</c:v>
              </c:pt>
            </c:strLit>
          </c:cat>
          <c:val>
            <c:numLit>
              <c:formatCode>General</c:formatCode>
              <c:ptCount val="3"/>
              <c:pt idx="0">
                <c:v>0.142857</c:v>
              </c:pt>
              <c:pt idx="1">
                <c:v>0.285714</c:v>
              </c:pt>
              <c:pt idx="2">
                <c:v>0.571429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0.714286</c:v>
              </c:pt>
              <c:pt idx="1">
                <c:v>0.285714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1"/>
              <c:pt idx="0">
                <c:v>Kvinna</c:v>
              </c:pt>
            </c:strLit>
          </c:cat>
          <c:val>
            <c:numLit>
              <c:formatCode>General</c:formatCode>
              <c:ptCount val="1"/>
              <c:pt idx="0">
                <c:v>1.000000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Nordost 1</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4.320395</c:v>
              </c:pt>
              <c:pt idx="1">
                <c:v>4.132684</c:v>
              </c:pt>
              <c:pt idx="2">
                <c:v>4.203623</c:v>
              </c:pt>
              <c:pt idx="3">
                <c:v>4.227751</c:v>
              </c:pt>
              <c:pt idx="4">
                <c:v>4.228996</c:v>
              </c:pt>
              <c:pt idx="5">
                <c:v>4.283603</c:v>
              </c:pt>
            </c:numLit>
          </c:val>
        </c:ser>
        <c:ser>
          <c:idx val="3"/>
          <c:order val="3"/>
          <c:tx>
            <c:v>Saffransgatan 82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4.387755</c:v>
              </c:pt>
              <c:pt idx="1">
                <c:v>4.285714</c:v>
              </c:pt>
              <c:pt idx="2">
                <c:v>4.301075</c:v>
              </c:pt>
              <c:pt idx="3">
                <c:v>4.250000</c:v>
              </c:pt>
              <c:pt idx="4">
                <c:v>4.248555</c:v>
              </c:pt>
              <c:pt idx="5">
                <c:v>4.300000</c:v>
              </c:pt>
            </c:numLit>
          </c:val>
        </c:ser>
        <c:ser>
          <c:idx val="4"/>
          <c:order val="4"/>
          <c:tx>
            <c:v>Maneten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4.571429</c:v>
              </c:pt>
              <c:pt idx="1">
                <c:v>4.464286</c:v>
              </c:pt>
              <c:pt idx="2">
                <c:v>4.714286</c:v>
              </c:pt>
              <c:pt idx="3">
                <c:v>4.769231</c:v>
              </c:pt>
              <c:pt idx="4">
                <c:v>4.657143</c:v>
              </c:pt>
              <c:pt idx="5">
                <c:v>4.928571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0.857143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0.857143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0.857143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1.000000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känner den personal som möter dem på förskolan</c:v>
              </c:pt>
              <c:pt idx="2">
                <c:v>Förmåga att skapa och uttrycka sig i olika former, exempelvis genom bild, form, rörelse, sång, musik, dans, drama</c:v>
              </c:pt>
              <c:pt idx="3">
                <c:v>Förskolan tar hänsyn till mitt barns behov och intressen</c:v>
              </c:pt>
              <c:pt idx="4">
                <c:v>Språkutveckling och kommunikation</c:v>
              </c:pt>
            </c:strLit>
          </c:cat>
          <c:val>
            <c:numLit>
              <c:formatCode>General</c:formatCode>
              <c:ptCount val="5"/>
              <c:pt idx="0">
                <c:v>0.571429</c:v>
              </c:pt>
              <c:pt idx="1">
                <c:v>0.571429</c:v>
              </c:pt>
              <c:pt idx="2">
                <c:v>0.428571</c:v>
              </c:pt>
              <c:pt idx="3">
                <c:v>0.428571</c:v>
              </c:pt>
              <c:pt idx="4">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0.857143</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1.000000</c:v>
              </c:pt>
              <c:pt idx="3">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0.857143</c:v>
              </c:pt>
              <c:pt idx="3">
                <c:v>1.000000</c:v>
              </c:pt>
              <c:pt idx="4">
                <c:v>1.000000</c:v>
              </c:pt>
              <c:pt idx="5">
                <c:v>1.000000</c:v>
              </c:pt>
              <c:pt idx="6">
                <c:v>0.857143</c:v>
              </c:pt>
              <c:pt idx="7">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0.857143</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1.000000</c:v>
              </c:pt>
              <c:pt idx="2">
                <c:v>1.000000</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Maneten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7df54b03dafa43f1">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20a6655a72d42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c00172438149403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Maneten</a:t>
            </a:r>
            <a:r>
              <a:rPr lang="sv-SE" sz="900" dirty="0"/>
              <a:t> och bygger på svar från </a:t>
            </a:r>
            <a:r>
              <a:rPr lang="sv-SE" sz="900" dirty="0"/>
              <a:t>7</a:t>
            </a:r>
            <a:r>
              <a:rPr lang="sv-SE" sz="900" dirty="0"/>
              <a:t> vårdnadshavare av </a:t>
            </a:r>
            <a:r>
              <a:rPr lang="sv-SE" sz="900" dirty="0"/>
              <a:t>21</a:t>
            </a:r>
            <a:r>
              <a:rPr lang="sv-SE" sz="900" dirty="0"/>
              <a:t> vilket ger en svarsfrekvens om </a:t>
            </a:r>
            <a:r>
              <a:rPr lang="sv-SE" sz="900" dirty="0"/>
              <a:t>33%</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3298ca1d69e647a0"/>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f3dc2f384a144cfe"/>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18b3bb68ae914d7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91e6acd8f2a424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ffbf347473984b2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57cd0456f0c41d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fb05f2c0cd44ee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afad4cc98c844d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1c7e1d98df84f9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26b8aaa52944fd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c652f438d5449df"/>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e92f7ab36c04485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33ca4150c1b2470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f8214e467e5452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uppmuntrar mitt barn att uttrycka sina tankar och åsikter</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dd3bd381a9c48f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b5fa896869a45b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2ef5fa37cb4405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a13e280cbb450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30564b6005b34454"/>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3bc4a3902930499c"/>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1e1254cb3a42436d"/>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e9838a61313b4da9"/>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7b5af1ee554a406a"/>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c86e0ff0ceb146e8"/>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458c845686c54d8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920006b5c23454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64998fa2afb4f4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Maneten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59a090e105e490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Maneten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c227899825834ad6"/>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6f6c861cbf96485e"/>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8953861838d64f10"/>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71611e4c62104c1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b122058d11b465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df266f9cdfa41f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Maneten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d6f3bdfed70d4867"/>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7eb99515cf0d4ca2"/>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0a4e9142d4584952"/>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1e66c1c90cd94421"/>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e707fd4f5c2640d0"/>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ce3e3ed8e7b34047"/>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8cca86f24c1f49d4"/>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2b6bb11ea9ad469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c990f6be82a437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41d03b134d3454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Maneten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c87e8161466443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Maneten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f3f9b57ddf24f57"/>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dedd2c948151484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2705456625440e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271a377d5bc4e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Maneten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52fa49b98f4b4257"/>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6acac2f7b0284a09"/>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9aed31b6db57463e"/>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205235fef38b4c86"/>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393cff941224427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8e58549ca340f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fc80aca21254db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Maneten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d81f099a787248c6"/>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30027b1afa0b4db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5e9ab0041b247f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5b48ee13c824ec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Maneten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Maneten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5.00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683ea48e6bf1425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419b259575a4d7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e42ea2b5819347e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ebbec9e3e13492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c39ea914e2b4bd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ed3dd81e436401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7733ab25b634b3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27a93df938d4bf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85e7b48d94a44b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5920a277f6042d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c85ed5249ce413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a036061f11d450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9e19f9bd40c4da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8ced430d4a409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b194cfd5eef492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1e140e9f58a4fa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Maneten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Maneten</a:t>
            </a:r>
            <a:r>
              <a:rPr lang="sv-SE" sz="1000" dirty="0">
                <a:latin typeface="Consolas" panose="020B0609020204030204" pitchFamily="49" charset="0"/>
              </a:rPr>
              <a:t> | Svarsfrekvens </a:t>
            </a:r>
            <a:r>
              <a:rPr lang="sv-SE" sz="1000" dirty="0">
                <a:latin typeface="Consolas" panose="020B0609020204030204" pitchFamily="49" charset="0"/>
              </a:rPr>
              <a:t>33%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90084b3caac474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89445E-8663-4A11-B7C3-9601A9DF63AF}"/>
</file>

<file path=customXml/itemProps2.xml><?xml version="1.0" encoding="utf-8"?>
<ds:datastoreItem xmlns:ds="http://schemas.openxmlformats.org/officeDocument/2006/customXml" ds:itemID="{CCB6EACD-517F-4591-A11E-5F02B0BF2A3A}"/>
</file>

<file path=customXml/itemProps3.xml><?xml version="1.0" encoding="utf-8"?>
<ds:datastoreItem xmlns:ds="http://schemas.openxmlformats.org/officeDocument/2006/customXml" ds:itemID="{0ECBEF70-D1E1-4EC1-9E8C-9D47C74FA0F0}"/>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2024-03-25T15:13:16Z</dcterms:created>
  <dcterms:modified xsi:type="dcterms:W3CDTF">2024-03-25T15:13:16Z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